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276" r:id="rId2"/>
    <p:sldId id="284" r:id="rId3"/>
    <p:sldId id="277" r:id="rId4"/>
    <p:sldId id="278" r:id="rId5"/>
    <p:sldId id="280" r:id="rId6"/>
    <p:sldId id="279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973210-B50A-4A51-90D6-6E8CB9DFDA0F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2D4400E-D252-4D66-A7BD-044A1BEBE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07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 </a:t>
            </a:r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/>
            <a:fld id="{15B2E562-A95D-4514-93C9-D5F0C0D651EE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793F-3A5E-4DA1-A048-A5186FA1F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3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971-3B37-414E-8A90-7A155258C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2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D84A-2FBA-4D41-9FDD-7CBDB70E1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E899D-2E09-477B-B732-4C5915691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874D-4E64-4DDA-8E5C-BA0335B7B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7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FE94-E0E6-4B9B-8A09-11F861ABA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0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86EB-94E2-43CE-82C0-1A34CA868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1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22D58-44E1-47EC-825A-16596A846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6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07CF-7336-431E-AD70-28C9FE8C9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7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ED8DD-8D20-4B1E-8D90-FA53F52C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3151-4783-453F-9941-467AD14C0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4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EBBDC7-68CE-4BC4-8BBC-D290FA835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Arial Black" pitchFamily="34" charset="0"/>
              </a:rPr>
              <a:t>Naturalism and Humanitarianism</a:t>
            </a:r>
            <a:r>
              <a:rPr lang="en-US" sz="4000" smtClean="0">
                <a:latin typeface="Arial Black" pitchFamily="34" charset="0"/>
              </a:rPr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82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Naturalism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is the doctrine that scientific procedures and laws are applicable to all phenomena.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Evolutionary Theory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has roots in ancient Greece, as well as Eastern Sources. In fact, evolution is part of the larger question of cosmogony, the study of the origin of the cosmos.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evolution of the solar system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has been a topic of speculation since the beginning of the shift away from a geocentric solar system.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Kant actually advocated an early version of the nebular hypothesis.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Evolutionary theory influenced science as a whole, including biology and psychology.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382000" cy="1981200"/>
          </a:xfrm>
        </p:spPr>
        <p:txBody>
          <a:bodyPr/>
          <a:lstStyle/>
          <a:p>
            <a:r>
              <a:rPr lang="en-US" sz="4000" smtClean="0">
                <a:latin typeface="Arial Black" pitchFamily="34" charset="0"/>
              </a:rPr>
              <a:t>Difference between the Nebular Hypothesis and the Big Bang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057400"/>
            <a:ext cx="8763000" cy="4572000"/>
          </a:xfrm>
        </p:spPr>
        <p:txBody>
          <a:bodyPr/>
          <a:lstStyle/>
          <a:p>
            <a:r>
              <a:rPr lang="en-US" smtClean="0">
                <a:latin typeface="Tahoma" pitchFamily="34" charset="0"/>
                <a:cs typeface="Tahoma" pitchFamily="34" charset="0"/>
              </a:rPr>
              <a:t>The Nebular Hypothesis is an explanation for the formation of solar systems.</a:t>
            </a:r>
          </a:p>
          <a:p>
            <a:r>
              <a:rPr lang="en-US" smtClean="0">
                <a:latin typeface="Tahoma" pitchFamily="34" charset="0"/>
                <a:cs typeface="Tahoma" pitchFamily="34" charset="0"/>
              </a:rPr>
              <a:t>The Big Bang Theory explains the origins of this universe.</a:t>
            </a:r>
          </a:p>
          <a:p>
            <a:r>
              <a:rPr lang="en-US" smtClean="0">
                <a:latin typeface="Tahoma" pitchFamily="34" charset="0"/>
                <a:cs typeface="Tahoma" pitchFamily="34" charset="0"/>
              </a:rPr>
              <a:t>One as-yet unanswered question — what was the ORIGIN of the extremely compressed matter that exploded in the Big Bang and initiated our ever-expanding universe?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Geological Evolution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ahoma" pitchFamily="34" charset="0"/>
                <a:cs typeface="Tahoma" pitchFamily="34" charset="0"/>
              </a:rPr>
              <a:t>One of the first to argue for 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geological evolution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was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George-Louis Leclerc, known as Comte de Buffon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.  But, theological authorities forced him to retract his views.</a:t>
            </a:r>
          </a:p>
          <a:p>
            <a:pPr eaLnBrk="1" hangingPunct="1"/>
            <a:r>
              <a:rPr lang="en-US" sz="2800" b="1" smtClean="0">
                <a:latin typeface="Tahoma" pitchFamily="34" charset="0"/>
                <a:cs typeface="Tahoma" pitchFamily="34" charset="0"/>
              </a:rPr>
              <a:t>Sir Charles Lyell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, the founder of modern geology, published 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Principles of Geology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in which he advocated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uniformitarianism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(the view that changes on earth occur slowly and gradually) instead of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catastrophe theory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(the view that geological changes had been quick and radical).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Organic Evolution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The emergence of theories of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organic evolution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has been a slow process that continues in contemporary society.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Significant impetus for theories of organic evolution came from difficulties within Christian creation theory.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Comte de Buffon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suggested that humans and apes may have common ancestors, and he studied humans developmentally.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b="1" dirty="0" smtClean="0">
                <a:latin typeface="Arial Black" pitchFamily="34" charset="0"/>
              </a:rPr>
              <a:t>Charles Darwin Comes on Stage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Charles Darwin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, a theology student with interests in the natural sciences, was asked to join the voyage of the Beagle to examine life in and around South America.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After his return, Darwin read the work of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Thomas Malthus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, who described population growth relative to available resources.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Darwin presented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evolution by natural selection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in a joint presentation with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Alfred Russel Wallace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, but Darwin was the first to publish the ideas in 1859 in his classicwork, </a:t>
            </a:r>
            <a:r>
              <a:rPr lang="en-US" sz="2800" b="1" i="1" smtClean="0">
                <a:latin typeface="Tahoma" pitchFamily="34" charset="0"/>
                <a:cs typeface="Tahoma" pitchFamily="34" charset="0"/>
              </a:rPr>
              <a:t>Origin of Species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Growth of Organic Evolution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Erasmus Darwin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, the grandfather of Charles Darwin, argued that plant life developed before animal life and that all animals evolved from the same organic material. The evolutionary mechanism he accepted was the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inheritance of acquired characteristics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Jean-Baptiste Lamark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promoted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progressionism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, the idea that there is a steady linear advance in nature from simple to more complex forms of life. Lamark also proposed the inheritance of acquired characteristics as the mechanism of evolution.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Darwin Becomes Lightening Rod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Evolution by 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natural selection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implied the following: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1) Species tend to overpopulate.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2) There is variation in all populations.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3) There is a struggle for survival, and some variations will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do better than others at adapting to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environment.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4) The survivors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(superior adapters) will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pass benefits to the offspring.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 Black" pitchFamily="34" charset="0"/>
              </a:rPr>
              <a:t>Darwin’s Controversial Beliefs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01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Darwin argued, furthermore, that all changes that become fixed happen in this way, that all changes occur by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imperceptible gradations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, and that all changes arise originally by chance.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smtClean="0">
                <a:latin typeface="Tahoma" pitchFamily="34" charset="0"/>
                <a:cs typeface="Tahoma" pitchFamily="34" charset="0"/>
              </a:rPr>
              <a:t>Evolutionary theory was significant for psychology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in a number of ways.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Tahoma" pitchFamily="34" charset="0"/>
                <a:cs typeface="Tahoma" pitchFamily="34" charset="0"/>
              </a:rPr>
              <a:t>Evolutionary theory provided the grounds for the psychological study of interspecies or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comparative psychology.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Conway Lloyd Morgan</a:t>
            </a:r>
            <a:r>
              <a:rPr lang="en-US" sz="2800" i="1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advocated his </a:t>
            </a:r>
            <a:r>
              <a:rPr lang="en-US" sz="2800" b="1" smtClean="0">
                <a:latin typeface="Tahoma" pitchFamily="34" charset="0"/>
                <a:cs typeface="Tahoma" pitchFamily="34" charset="0"/>
              </a:rPr>
              <a:t>principle of parsimony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, a specific application of Ockham’s Razor (see Chapter 4), to limit the anthropomorphism encountered in much of early comparative psychology.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</TotalTime>
  <Words>634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Naturalism and Humanitarianism </vt:lpstr>
      <vt:lpstr>Difference between the Nebular Hypothesis and the Big Bang Theory</vt:lpstr>
      <vt:lpstr>Geological Evolution</vt:lpstr>
      <vt:lpstr>Organic Evolution</vt:lpstr>
      <vt:lpstr> Charles Darwin Comes on Stage</vt:lpstr>
      <vt:lpstr>Growth of Organic Evolution</vt:lpstr>
      <vt:lpstr>Darwin Becomes Lightening Rod</vt:lpstr>
      <vt:lpstr>Darwin’s Controversial Beliefs</vt:lpstr>
    </vt:vector>
  </TitlesOfParts>
  <Company>The University of Texas at San Antonio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Isaac Newton (1642-1727)</dc:title>
  <dc:creator>Garza</dc:creator>
  <cp:lastModifiedBy>Raymond Garza</cp:lastModifiedBy>
  <cp:revision>32</cp:revision>
  <dcterms:created xsi:type="dcterms:W3CDTF">2006-02-13T18:39:57Z</dcterms:created>
  <dcterms:modified xsi:type="dcterms:W3CDTF">2012-10-01T16:19:29Z</dcterms:modified>
</cp:coreProperties>
</file>